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C40F-7CE7-4565-A117-17257E7A6DD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B623-437B-445A-A5D9-2983CC1D6EC5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C40F-7CE7-4565-A117-17257E7A6DD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B623-437B-445A-A5D9-2983CC1D6EC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C40F-7CE7-4565-A117-17257E7A6DD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B623-437B-445A-A5D9-2983CC1D6EC5}" type="slidenum">
              <a:rPr lang="id-ID" smtClean="0"/>
              <a:t>‹#›</a:t>
            </a:fld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C40F-7CE7-4565-A117-17257E7A6DD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B623-437B-445A-A5D9-2983CC1D6EC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C40F-7CE7-4565-A117-17257E7A6DD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B623-437B-445A-A5D9-2983CC1D6EC5}" type="slidenum">
              <a:rPr lang="id-ID" smtClean="0"/>
              <a:t>‹#›</a:t>
            </a:fld>
            <a:endParaRPr lang="id-ID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C40F-7CE7-4565-A117-17257E7A6DD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B623-437B-445A-A5D9-2983CC1D6EC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C40F-7CE7-4565-A117-17257E7A6DD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B623-437B-445A-A5D9-2983CC1D6EC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C40F-7CE7-4565-A117-17257E7A6DD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B623-437B-445A-A5D9-2983CC1D6EC5}" type="slidenum">
              <a:rPr lang="id-ID" smtClean="0"/>
              <a:t>‹#›</a:t>
            </a:fld>
            <a:endParaRPr lang="id-ID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C40F-7CE7-4565-A117-17257E7A6DD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B623-437B-445A-A5D9-2983CC1D6EC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C40F-7CE7-4565-A117-17257E7A6DD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B623-437B-445A-A5D9-2983CC1D6EC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7C40F-7CE7-4565-A117-17257E7A6DD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B623-437B-445A-A5D9-2983CC1D6EC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137C40F-7CE7-4565-A117-17257E7A6DD3}" type="datetimeFigureOut">
              <a:rPr lang="id-ID" smtClean="0"/>
              <a:t>20/09/2020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9DE3B623-437B-445A-A5D9-2983CC1D6EC5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id-ID" dirty="0" smtClean="0"/>
              <a:t>PENGENDALIAN DAN PENJAMINAN MUTU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7664" y="3501008"/>
            <a:ext cx="6400800" cy="1752600"/>
          </a:xfrm>
        </p:spPr>
        <p:txBody>
          <a:bodyPr/>
          <a:lstStyle/>
          <a:p>
            <a:pPr algn="ctr"/>
            <a:r>
              <a:rPr lang="id-ID" dirty="0" smtClean="0"/>
              <a:t>DIAH PRAMESTARI, ST.,MT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72564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4876800"/>
          </a:xfrm>
        </p:spPr>
        <p:txBody>
          <a:bodyPr>
            <a:normAutofit lnSpcReduction="10000"/>
          </a:bodyPr>
          <a:lstStyle/>
          <a:p>
            <a:pPr algn="just"/>
            <a:r>
              <a:rPr lang="id-ID" sz="3600" dirty="0"/>
              <a:t>Menjelaskan konsep dan proses pengendalian dan penjaminan mutu</a:t>
            </a:r>
          </a:p>
          <a:p>
            <a:pPr lvl="1" algn="just"/>
            <a:r>
              <a:rPr lang="id-ID" sz="2400" dirty="0" smtClean="0"/>
              <a:t>Mampu memahami </a:t>
            </a:r>
            <a:r>
              <a:rPr lang="id-ID" sz="2400" dirty="0"/>
              <a:t>konsep mutu dan perannya dalam meningkatkan performansi sistem integral </a:t>
            </a:r>
          </a:p>
          <a:p>
            <a:pPr lvl="1" algn="just"/>
            <a:r>
              <a:rPr lang="it-IT" sz="2400" dirty="0" smtClean="0"/>
              <a:t>mampu </a:t>
            </a:r>
            <a:r>
              <a:rPr lang="it-IT" sz="2400" dirty="0"/>
              <a:t>menentukan karakteristik mutu dari suatu produk </a:t>
            </a:r>
            <a:endParaRPr lang="id-ID" sz="2400" dirty="0"/>
          </a:p>
          <a:p>
            <a:pPr lvl="1" algn="just"/>
            <a:r>
              <a:rPr lang="it-IT" sz="2400" dirty="0" smtClean="0"/>
              <a:t>mampu </a:t>
            </a:r>
            <a:r>
              <a:rPr lang="it-IT" sz="2400" dirty="0"/>
              <a:t>menentukan teknik-teknik pengendalian mutu yang diperlukan untuk mengendalikan mutu suatu produk </a:t>
            </a:r>
            <a:endParaRPr lang="id-ID" sz="2400" dirty="0"/>
          </a:p>
          <a:p>
            <a:pPr lvl="1" algn="just"/>
            <a:r>
              <a:rPr lang="en-US" sz="2400" dirty="0" smtClean="0"/>
              <a:t> </a:t>
            </a:r>
            <a:r>
              <a:rPr lang="en-US" sz="2400" dirty="0" err="1"/>
              <a:t>memahami</a:t>
            </a:r>
            <a:r>
              <a:rPr lang="en-US" sz="2400" dirty="0"/>
              <a:t> </a:t>
            </a:r>
            <a:r>
              <a:rPr lang="en-US" sz="2400" dirty="0" err="1"/>
              <a:t>konsep</a:t>
            </a:r>
            <a:r>
              <a:rPr lang="en-US" sz="2400" dirty="0"/>
              <a:t> </a:t>
            </a:r>
            <a:r>
              <a:rPr lang="en-US" sz="2400" dirty="0" err="1"/>
              <a:t>penjaminan</a:t>
            </a:r>
            <a:r>
              <a:rPr lang="en-US" sz="2400" dirty="0"/>
              <a:t> </a:t>
            </a:r>
            <a:r>
              <a:rPr lang="en-US" sz="2400" dirty="0" err="1"/>
              <a:t>mutu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merumuskan</a:t>
            </a:r>
            <a:r>
              <a:rPr lang="en-US" sz="2400" dirty="0"/>
              <a:t> program </a:t>
            </a:r>
            <a:r>
              <a:rPr lang="en-US" sz="2400" dirty="0" err="1"/>
              <a:t>penjaminan</a:t>
            </a:r>
            <a:r>
              <a:rPr lang="en-US" sz="2400" dirty="0"/>
              <a:t> </a:t>
            </a:r>
            <a:r>
              <a:rPr lang="en-US" sz="2400" dirty="0" err="1"/>
              <a:t>mutu</a:t>
            </a:r>
            <a:r>
              <a:rPr lang="en-US" sz="2400" dirty="0"/>
              <a:t> yang </a:t>
            </a:r>
            <a:r>
              <a:rPr lang="en-US" sz="2400" dirty="0" err="1"/>
              <a:t>diperlukan</a:t>
            </a:r>
            <a:endParaRPr lang="id-ID" sz="24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35026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REFERENSI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 err="1"/>
              <a:t>Besterfield</a:t>
            </a:r>
            <a:r>
              <a:rPr lang="en-GB" dirty="0"/>
              <a:t>, D.H.; </a:t>
            </a:r>
            <a:r>
              <a:rPr lang="en-GB" i="1" u="sng" dirty="0"/>
              <a:t>Quality Control</a:t>
            </a:r>
            <a:r>
              <a:rPr lang="en-GB" dirty="0"/>
              <a:t>; 5</a:t>
            </a:r>
            <a:r>
              <a:rPr lang="en-GB" baseline="30000" dirty="0"/>
              <a:t>th</a:t>
            </a:r>
            <a:r>
              <a:rPr lang="en-GB" dirty="0"/>
              <a:t> ed., Prentice Hall, 1998.</a:t>
            </a:r>
            <a:endParaRPr lang="id-ID" dirty="0"/>
          </a:p>
          <a:p>
            <a:pPr lvl="0" algn="just"/>
            <a:r>
              <a:rPr lang="en-GB" dirty="0" err="1"/>
              <a:t>Mitra</a:t>
            </a:r>
            <a:r>
              <a:rPr lang="en-GB" dirty="0"/>
              <a:t>, A.; </a:t>
            </a:r>
            <a:r>
              <a:rPr lang="en-GB" i="1" u="sng" dirty="0"/>
              <a:t>Fundamental of Quality Control and Improvement</a:t>
            </a:r>
            <a:r>
              <a:rPr lang="en-GB" dirty="0"/>
              <a:t>; 2</a:t>
            </a:r>
            <a:r>
              <a:rPr lang="en-GB" baseline="30000" dirty="0"/>
              <a:t>nd</a:t>
            </a:r>
            <a:r>
              <a:rPr lang="en-GB" dirty="0"/>
              <a:t> ed., Prentice Hall, 1998.</a:t>
            </a:r>
            <a:endParaRPr lang="id-ID" dirty="0"/>
          </a:p>
          <a:p>
            <a:pPr lvl="0" algn="just"/>
            <a:r>
              <a:rPr lang="en-US" dirty="0" err="1"/>
              <a:t>Feigenbaum</a:t>
            </a:r>
            <a:r>
              <a:rPr lang="en-US" dirty="0"/>
              <a:t>; </a:t>
            </a:r>
            <a:r>
              <a:rPr lang="en-US" i="1" u="sng" dirty="0"/>
              <a:t>Total Quality Control</a:t>
            </a:r>
            <a:r>
              <a:rPr lang="en-US" dirty="0"/>
              <a:t>; 3</a:t>
            </a:r>
            <a:r>
              <a:rPr lang="en-US" baseline="30000" dirty="0"/>
              <a:t>rd</a:t>
            </a:r>
            <a:r>
              <a:rPr lang="en-US" dirty="0"/>
              <a:t> ed., </a:t>
            </a:r>
            <a:r>
              <a:rPr lang="en-US" dirty="0" err="1"/>
              <a:t>Mc.Graw</a:t>
            </a:r>
            <a:r>
              <a:rPr lang="en-US" dirty="0"/>
              <a:t> Hill, 1991.</a:t>
            </a:r>
            <a:endParaRPr lang="id-ID" dirty="0"/>
          </a:p>
          <a:p>
            <a:pPr lvl="0" algn="just"/>
            <a:r>
              <a:rPr lang="en-US" dirty="0"/>
              <a:t>Ishikawa; </a:t>
            </a:r>
            <a:r>
              <a:rPr lang="en-US" i="1" u="sng" dirty="0"/>
              <a:t>Guide to Total Quality Control</a:t>
            </a:r>
            <a:r>
              <a:rPr lang="id-ID" i="1" u="sng" dirty="0"/>
              <a:t>.</a:t>
            </a:r>
            <a:r>
              <a:rPr lang="id-ID" dirty="0"/>
              <a:t>Asian Productivity Organiztion.1982</a:t>
            </a:r>
          </a:p>
          <a:p>
            <a:pPr lvl="0" algn="just"/>
            <a:r>
              <a:rPr lang="en-US" dirty="0"/>
              <a:t>Grant E., Leavenworth R.S.; </a:t>
            </a:r>
            <a:r>
              <a:rPr lang="en-US" i="1" u="sng" dirty="0"/>
              <a:t>Statistical Quality Control</a:t>
            </a:r>
            <a:r>
              <a:rPr lang="en-US" dirty="0"/>
              <a:t>; 7</a:t>
            </a:r>
            <a:r>
              <a:rPr lang="en-US" baseline="30000" dirty="0"/>
              <a:t>th</a:t>
            </a:r>
            <a:r>
              <a:rPr lang="en-US" dirty="0"/>
              <a:t> ed., </a:t>
            </a:r>
            <a:r>
              <a:rPr lang="en-US" dirty="0" err="1"/>
              <a:t>Mc.Graw</a:t>
            </a:r>
            <a:r>
              <a:rPr lang="en-US" dirty="0"/>
              <a:t> Hill, </a:t>
            </a:r>
            <a:r>
              <a:rPr lang="en-US" dirty="0" smtClean="0"/>
              <a:t>1996</a:t>
            </a:r>
            <a:endParaRPr lang="id-ID" dirty="0" smtClean="0"/>
          </a:p>
          <a:p>
            <a:pPr algn="just"/>
            <a:r>
              <a:rPr lang="id-ID" dirty="0" smtClean="0"/>
              <a:t>Zeph Yun ; </a:t>
            </a:r>
            <a:r>
              <a:rPr lang="en-GB" dirty="0"/>
              <a:t>	</a:t>
            </a:r>
            <a:r>
              <a:rPr lang="id-ID" i="1" u="sng" dirty="0" smtClean="0"/>
              <a:t>The Quest For Global Quality ; </a:t>
            </a:r>
            <a:r>
              <a:rPr lang="id-ID" dirty="0" smtClean="0"/>
              <a:t>1</a:t>
            </a:r>
            <a:r>
              <a:rPr lang="en-GB" baseline="30000" dirty="0" err="1" smtClean="0"/>
              <a:t>th</a:t>
            </a:r>
            <a:r>
              <a:rPr lang="en-GB" dirty="0" smtClean="0"/>
              <a:t> </a:t>
            </a:r>
            <a:r>
              <a:rPr lang="en-GB" dirty="0"/>
              <a:t>ed., </a:t>
            </a:r>
            <a:r>
              <a:rPr lang="id-ID" dirty="0" smtClean="0"/>
              <a:t>Addison-Wesley</a:t>
            </a:r>
            <a:r>
              <a:rPr lang="en-GB" dirty="0" smtClean="0"/>
              <a:t>, </a:t>
            </a:r>
            <a:r>
              <a:rPr lang="en-GB" dirty="0"/>
              <a:t>1998.</a:t>
            </a:r>
            <a:endParaRPr lang="id-ID" dirty="0"/>
          </a:p>
          <a:p>
            <a:pPr lvl="0" algn="just"/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90879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MATERI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876800"/>
          </a:xfrm>
        </p:spPr>
        <p:txBody>
          <a:bodyPr>
            <a:normAutofit/>
          </a:bodyPr>
          <a:lstStyle/>
          <a:p>
            <a:r>
              <a:rPr lang="id-ID" dirty="0" smtClean="0"/>
              <a:t>PENDAHULUAN</a:t>
            </a:r>
            <a:endParaRPr lang="en-US" dirty="0" smtClean="0"/>
          </a:p>
          <a:p>
            <a:r>
              <a:rPr lang="en-US" dirty="0" smtClean="0"/>
              <a:t>TEKNIK PERBAIKAN KUALITAS</a:t>
            </a:r>
          </a:p>
          <a:p>
            <a:r>
              <a:rPr lang="en-US" dirty="0" smtClean="0"/>
              <a:t>QUALITY FUNCTION OF DEPLOYMENT</a:t>
            </a:r>
            <a:endParaRPr lang="en-US" dirty="0" smtClean="0"/>
          </a:p>
          <a:p>
            <a:r>
              <a:rPr lang="en-US" dirty="0" smtClean="0"/>
              <a:t>COST OF QUALITY</a:t>
            </a:r>
            <a:endParaRPr lang="en-US" dirty="0" smtClean="0"/>
          </a:p>
          <a:p>
            <a:r>
              <a:rPr lang="en-US" dirty="0" smtClean="0"/>
              <a:t>PENGENDALIAN KUALITAS STATISTIK</a:t>
            </a:r>
          </a:p>
          <a:p>
            <a:r>
              <a:rPr lang="en-US" dirty="0" smtClean="0"/>
              <a:t>PENGENDALIAN KUALITAS STATISTIK - DATA VARIABEL</a:t>
            </a:r>
            <a:endParaRPr lang="en-US" dirty="0"/>
          </a:p>
          <a:p>
            <a:r>
              <a:rPr lang="en-US" dirty="0" smtClean="0"/>
              <a:t>PENGENDALIAN KUALITAS STATISTIK - DATA ATRIBUT</a:t>
            </a:r>
          </a:p>
          <a:p>
            <a:r>
              <a:rPr lang="en-US" dirty="0" smtClean="0"/>
              <a:t>ANALISIS KEMAMPUAN PROSES</a:t>
            </a:r>
            <a:endParaRPr lang="id-ID" dirty="0" smtClean="0"/>
          </a:p>
          <a:p>
            <a:r>
              <a:rPr lang="id-ID" dirty="0" smtClean="0"/>
              <a:t>RENCANA </a:t>
            </a:r>
            <a:r>
              <a:rPr lang="id-ID" dirty="0" smtClean="0"/>
              <a:t>PENERIMAAN</a:t>
            </a:r>
            <a:r>
              <a:rPr lang="en-US" dirty="0" smtClean="0"/>
              <a:t> SAMPLE (ACCEPTANCE SAMPLING)</a:t>
            </a:r>
            <a:endParaRPr lang="id-ID" dirty="0" smtClean="0"/>
          </a:p>
          <a:p>
            <a:r>
              <a:rPr lang="en-US" dirty="0" smtClean="0"/>
              <a:t>PENGUKURAN UNTUK EVALUASI KINERJA SAMPLE</a:t>
            </a: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31914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190</TotalTime>
  <Words>183</Words>
  <Application>Microsoft Office PowerPoint</Application>
  <PresentationFormat>On-screen Show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Clarity</vt:lpstr>
      <vt:lpstr>PENGENDALIAN DAN PENJAMINAN MUTU</vt:lpstr>
      <vt:lpstr>TUJUAN</vt:lpstr>
      <vt:lpstr>REFERENSI</vt:lpstr>
      <vt:lpstr>MATERI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PENGENDALIAN DAN PENJAMINAN MUTU</dc:title>
  <dc:creator>asus</dc:creator>
  <cp:lastModifiedBy>Windows User</cp:lastModifiedBy>
  <cp:revision>4</cp:revision>
  <dcterms:created xsi:type="dcterms:W3CDTF">2017-09-19T02:33:15Z</dcterms:created>
  <dcterms:modified xsi:type="dcterms:W3CDTF">2020-09-20T04:35:35Z</dcterms:modified>
</cp:coreProperties>
</file>